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66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7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3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000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01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809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9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54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16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0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1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9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1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6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0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3BC167-921F-4374-A395-2BF5056EF6FA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94A775-9719-4317-8151-5782E645E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0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E81D-13DB-40B7-9399-A176E1237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zh-CN" altLang="en-US" sz="7200" dirty="0">
                <a:latin typeface="FZXiaoBiaoSong-B05T" panose="02010601030101010101" pitchFamily="2" charset="-122"/>
                <a:ea typeface="FZXiaoBiaoSong-B05T" panose="02010601030101010101" pitchFamily="2" charset="-122"/>
              </a:rPr>
              <a:t>祝西电母校</a:t>
            </a:r>
            <a:r>
              <a:rPr lang="en-US" altLang="zh-CN" sz="7200" dirty="0">
                <a:latin typeface="FZXiaoBiaoSong-B05T" panose="02010601030101010101" pitchFamily="2" charset="-122"/>
                <a:ea typeface="FZXiaoBiaoSong-B05T" panose="02010601030101010101" pitchFamily="2" charset="-122"/>
              </a:rPr>
              <a:t>90</a:t>
            </a:r>
            <a:r>
              <a:rPr lang="zh-CN" altLang="en-US" sz="7200" dirty="0">
                <a:latin typeface="FZXiaoBiaoSong-B05T" panose="02010601030101010101" pitchFamily="2" charset="-122"/>
                <a:ea typeface="FZXiaoBiaoSong-B05T" panose="02010601030101010101" pitchFamily="2" charset="-122"/>
              </a:rPr>
              <a:t>华诞</a:t>
            </a:r>
            <a:endParaRPr lang="en-US" sz="7200" dirty="0"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DAD00-6334-4EC2-BF21-A8CF9B0DF5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FZXiaoBiaoSong-B05T" panose="02010601030101010101" pitchFamily="2" charset="-122"/>
                <a:ea typeface="FZXiaoBiaoSong-B05T" panose="02010601030101010101" pitchFamily="2" charset="-122"/>
              </a:rPr>
              <a:t>西电校友在加拿大</a:t>
            </a:r>
            <a:endParaRPr lang="en-US" altLang="zh-CN" dirty="0"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  <a:p>
            <a:r>
              <a:rPr lang="zh-CN" altLang="en-US" dirty="0">
                <a:latin typeface="FZXiaoBiaoSong-B05T" panose="02010601030101010101" pitchFamily="2" charset="-122"/>
                <a:ea typeface="FZXiaoBiaoSong-B05T" panose="02010601030101010101" pitchFamily="2" charset="-122"/>
              </a:rPr>
              <a:t>杨帆摄影作品三幅</a:t>
            </a:r>
            <a:endParaRPr lang="en-US" dirty="0"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82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B33-897A-4264-AFB7-BF09874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468" y="6127591"/>
            <a:ext cx="3053557" cy="657289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solidFill>
                  <a:srgbClr val="FFC00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加国山水    杨帆作品之一</a:t>
            </a:r>
            <a:endParaRPr lang="en-US" sz="2000" dirty="0">
              <a:solidFill>
                <a:srgbClr val="FFC000"/>
              </a:solidFill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</p:txBody>
      </p:sp>
      <p:pic>
        <p:nvPicPr>
          <p:cNvPr id="5" name="Content Placeholder 4" descr="A picture containing nature, water, outdoor, mountain&#10;&#10;Description automatically generated">
            <a:extLst>
              <a:ext uri="{FF2B5EF4-FFF2-40B4-BE49-F238E27FC236}">
                <a16:creationId xmlns:a16="http://schemas.microsoft.com/office/drawing/2014/main" id="{69AF7AFE-F0C4-4FC4-ACD8-3FC127C2A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662" y="327543"/>
            <a:ext cx="8389398" cy="55929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999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B33-897A-4264-AFB7-BF09874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468" y="6127591"/>
            <a:ext cx="3053557" cy="657289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solidFill>
                  <a:srgbClr val="FFC00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都市落日    杨帆作品之二</a:t>
            </a:r>
            <a:endParaRPr lang="en-US" sz="2000" dirty="0">
              <a:solidFill>
                <a:srgbClr val="FFC000"/>
              </a:solidFill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</p:txBody>
      </p:sp>
      <p:pic>
        <p:nvPicPr>
          <p:cNvPr id="7" name="Content Placeholder 6" descr="A city next to a body of water&#10;&#10;Description automatically generated with low confidence">
            <a:extLst>
              <a:ext uri="{FF2B5EF4-FFF2-40B4-BE49-F238E27FC236}">
                <a16:creationId xmlns:a16="http://schemas.microsoft.com/office/drawing/2014/main" id="{0F2B46DB-F7D3-4EDF-90D4-85E973056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628" y="163283"/>
            <a:ext cx="9883235" cy="60473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951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EB33-897A-4264-AFB7-BF09874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2485" y="79899"/>
            <a:ext cx="1337451" cy="6458593"/>
          </a:xfrm>
        </p:spPr>
        <p:txBody>
          <a:bodyPr vert="wordArtVert">
            <a:normAutofit fontScale="90000"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中秋明月照瀑布 遥祝母校</a:t>
            </a:r>
            <a:r>
              <a:rPr lang="en-US" altLang="zh-CN" sz="2800" dirty="0">
                <a:solidFill>
                  <a:srgbClr val="00206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90</a:t>
            </a:r>
            <a:r>
              <a:rPr lang="zh-CN" altLang="en-US" sz="2800" dirty="0">
                <a:solidFill>
                  <a:srgbClr val="00206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诞    </a:t>
            </a:r>
            <a:br>
              <a:rPr lang="en-US" altLang="zh-CN" sz="2800" dirty="0">
                <a:solidFill>
                  <a:srgbClr val="00206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</a:br>
            <a:r>
              <a:rPr lang="zh-CN" altLang="en-US" sz="1400" dirty="0">
                <a:solidFill>
                  <a:srgbClr val="002060"/>
                </a:solidFill>
                <a:latin typeface="FZXiaoBiaoSong-B05T" panose="02010601030101010101" pitchFamily="2" charset="-122"/>
                <a:ea typeface="FZXiaoBiaoSong-B05T" panose="02010601030101010101" pitchFamily="2" charset="-122"/>
              </a:rPr>
              <a:t>杨帆作品之三</a:t>
            </a:r>
            <a:endParaRPr lang="en-US" sz="2800" dirty="0">
              <a:solidFill>
                <a:srgbClr val="002060"/>
              </a:solidFill>
              <a:latin typeface="FZXiaoBiaoSong-B05T" panose="02010601030101010101" pitchFamily="2" charset="-122"/>
              <a:ea typeface="FZXiaoBiaoSong-B05T" panose="02010601030101010101" pitchFamily="2" charset="-122"/>
            </a:endParaRPr>
          </a:p>
        </p:txBody>
      </p:sp>
      <p:pic>
        <p:nvPicPr>
          <p:cNvPr id="6" name="Content Placeholder 5" descr="A picture containing blur, night sky&#10;&#10;Description automatically generated">
            <a:extLst>
              <a:ext uri="{FF2B5EF4-FFF2-40B4-BE49-F238E27FC236}">
                <a16:creationId xmlns:a16="http://schemas.microsoft.com/office/drawing/2014/main" id="{39F6F24B-F630-4A16-A1C4-AE51662A5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42" y="319506"/>
            <a:ext cx="9328482" cy="6218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265472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</TotalTime>
  <Words>64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FZXiaoBiaoSong-B05T</vt:lpstr>
      <vt:lpstr>Century Gothic</vt:lpstr>
      <vt:lpstr>Wingdings 3</vt:lpstr>
      <vt:lpstr>Slice</vt:lpstr>
      <vt:lpstr>祝西电母校90华诞</vt:lpstr>
      <vt:lpstr>加国山水    杨帆作品之一</vt:lpstr>
      <vt:lpstr>都市落日    杨帆作品之二</vt:lpstr>
      <vt:lpstr>中秋明月照瀑布 遥祝母校90诞     杨帆作品之三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祝西电母校90华诞</dc:title>
  <dc:creator>Thomas Liu</dc:creator>
  <cp:lastModifiedBy>Thomas Liu</cp:lastModifiedBy>
  <cp:revision>2</cp:revision>
  <cp:lastPrinted>2021-10-03T18:52:04Z</cp:lastPrinted>
  <dcterms:created xsi:type="dcterms:W3CDTF">2021-10-03T18:36:06Z</dcterms:created>
  <dcterms:modified xsi:type="dcterms:W3CDTF">2021-10-03T18:52:38Z</dcterms:modified>
</cp:coreProperties>
</file>